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alexcapri/2018/03/08/trumps-trade-wars-china-inc-s-globalization-plan-and-the-cptpp-whats-next/#570dfbb46479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cd-ilibrary.org/sites/c665889e-en/index.html?contentType=/ns/Summary&amp;itemId=/content/summary/c665889e-en&amp;mimeType=text/html&amp;containerItemId=/content/serial/19991290&amp;accessItemIds=&amp;option6=imprint&amp;value6=http://oecd.metastore.ingenta.com/content/imprint/oec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lo.org/wcmsp5/groups/public/---dgreports/---dcomm/---publ/documents/publication/wcms_537846.pdf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l.gov/agencies/ilab/our-work/employ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eliefweb.int/report/bangladesh/committee-economic-social-and-cultural-rights-reviews-initial-report-bangladesh" TargetMode="External"/><Relationship Id="rId4" Type="http://schemas.openxmlformats.org/officeDocument/2006/relationships/hyperlink" Target="https://www.taiwannews.com.tw/en/news/3384236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newswire.com/news-releases/ideas42-and-the-world-bank-take-crucial-steps-to-strengthen-social-protection-efforts-with-behavioral-design-for-cash-transfer-programs-300609900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uroparl.europa.eu/meetdocs/2009_2014/documents/deve/dv/study_social_protecti/study_social_protection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alexcapri/2018/03/08/trumps-trade-wars-china-inc-s-globalization-plan-and-the-cptpp-whats-next/#570dfbb4647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alternet.org/news-amp-politics/report-discovers-multinational-companies-found-even-more-ways-avoid-taxes" TargetMode="External"/><Relationship Id="rId4" Type="http://schemas.openxmlformats.org/officeDocument/2006/relationships/hyperlink" Target="https://www.ictsd.org/bridges-news/bridges/news/wto-member-coalition-begins-work-to-support-implementation-of-gender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alexcapri/2018/03/08/trumps-trade-wars-china-inc-s-globalization-plan-and-the-cptpp-whats-next/#570dfbb4647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reuters.com/article/us-usa-trade-wto/trumps-tariffs-head-for-a-legal-minefield-idUSKCN1GS1K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https://www.forbes.com/sites/alexcapri/2018/03/08/trumps-trade-wars-china-inc-s-globalization-plan-and-the-cptpp-whats-next/#570dfbb46479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Trump tariff:  A crowd of economists and business leaders warned of job losses, damaged industrial competitiveness, and higher costs for businesses and consumers.higher prices, lower sales, and fewer jobs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oecd-ilibrary.org/sites/c665889e-en/index.html?contentType=%2fns%2fSummary&amp;itemId=%2fcontent%2fsummary%2fc665889e-en&amp;mimeType=text%2fhtml&amp;containerItemId=%2fcontent%2fserial%2f19991290&amp;accessItemIds=&amp;option6=imprint&amp;value6=http%3a%2f%2foecd.metastore.ingenta.com%2fcontent%2fimprint%2foecd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http://www.ilo.org/wcmsp5/groups/public/---dgreports/---dcomm/---publ/documents/publication/wcms_537846.pdf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https://www.dol.gov/agencies/ilab/our-work/employment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https://www.taiwannews.com.tw/en/news/3384236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https://reliefweb.int/report/bangladesh/committee-economic-social-and-cultural-rights-reviews-initial-report-bangladesh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https://www.prnewswire.com/news-releases/ideas42-and-the-world-bank-take-crucial-steps-to-strengthen-social-protection-efforts-with-behavioral-design-for-cash-transfer-programs-300609900.html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http://www.europarl.europa.eu/meetdocs/2009_2014/documents/deve/dv/study_social_protecti/study_social_protection.pdf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https://www.forbes.com/sites/alexcapri/2018/03/08/trumps-trade-wars-china-inc-s-globalization-plan-and-the-cptpp-whats-next/#570dfbb46479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https://www.ictsd.org/bridges-news/bridges/news/wto-member-coalition-begins-work-to-support-implementation-of-gender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https://www.alternet.org/news-amp-politics/report-discovers-multinational-companies-found-even-more-ways-avoid-taxes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https://www.forbes.com/sites/alexcapri/2018/03/08/trumps-trade-wars-china-inc-s-globalization-plan-and-the-cptpp-whats-next/#570dfbb46479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https://www.reuters.com/article/us-usa-trade-wto/trumps-tariffs-head-for-a-legal-minefield-idUSKCN1GS1KL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China: assault on fair ocmpeition, can be a targe to future import restrictions?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5118275" y="1774350"/>
            <a:ext cx="43491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endParaRPr sz="5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sz="5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Shape 55"/>
          <p:cNvSpPr txBox="1"/>
          <p:nvPr/>
        </p:nvSpPr>
        <p:spPr>
          <a:xfrm rot="-5400000">
            <a:off x="2316400" y="1803150"/>
            <a:ext cx="63081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 A S M U N</a:t>
            </a:r>
            <a:endParaRPr sz="5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857625" y="112350"/>
            <a:ext cx="5607300" cy="4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 rot="5400000">
            <a:off x="-352037" y="1064400"/>
            <a:ext cx="4688700" cy="3014700"/>
          </a:xfrm>
          <a:prstGeom prst="rect">
            <a:avLst/>
          </a:prstGeom>
          <a:solidFill>
            <a:srgbClr val="00010A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983275" y="1884175"/>
            <a:ext cx="20181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Blocs</a:t>
            </a:r>
            <a:endParaRPr sz="5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4095750" y="312200"/>
            <a:ext cx="4953000" cy="4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Fair Trade Model Alliances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(ex. CPTPP): trading nations, emerging markets, post-Brexit Britain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Unilateralist model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United States, China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Overall Effects: 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Job losses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prices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restrictions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Gender equality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l="33908" r="32871"/>
          <a:stretch/>
        </p:blipFill>
        <p:spPr>
          <a:xfrm>
            <a:off x="0" y="0"/>
            <a:ext cx="3266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198563" y="150150"/>
            <a:ext cx="2869500" cy="4843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577925" y="1811750"/>
            <a:ext cx="2110800" cy="172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624250" y="2004150"/>
            <a:ext cx="20181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Measures to combat arranged child marriages </a:t>
            </a: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universally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3357575" y="150150"/>
            <a:ext cx="6744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500" b="1">
                <a:latin typeface="Montserrat"/>
                <a:ea typeface="Montserrat"/>
                <a:cs typeface="Montserrat"/>
                <a:sym typeface="Montserrat"/>
              </a:rPr>
              <a:t>current events update</a:t>
            </a:r>
            <a:endParaRPr sz="3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491575" y="842775"/>
            <a:ext cx="53310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UNICEF concluded from their gathered research 25 million child marriages have been prevented in the past decade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Florida changed minimum age for marriage to 17 years old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The Iraqi parliament drafted a law allowing girls from the age of nine to get married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l="28806" r="48032"/>
          <a:stretch/>
        </p:blipFill>
        <p:spPr>
          <a:xfrm>
            <a:off x="6694125" y="257075"/>
            <a:ext cx="2117926" cy="45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>
            <a:off x="6795038" y="374000"/>
            <a:ext cx="1916100" cy="4336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187050" y="232400"/>
            <a:ext cx="6029400" cy="4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2017, research shows at least 248,000 children were married during 2000 to 2010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minimum age for marriage in most states is 18, however there are exceptions in each state that provide a loophole to this law.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political party there’s a lot of disagreement on child marriage laws. Some believing setting a lower minimum age requirement will reduce the number of single mothers, while other believes people should have the freedom to decide for themselves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this affects your resolution or stance: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Don’t forget that child marriage is prevalent in both developed and developing countries when trying to write a resolution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6988700" y="2020450"/>
            <a:ext cx="1528800" cy="126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7079588" y="2290250"/>
            <a:ext cx="1347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USA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l="32852" r="23257"/>
          <a:stretch/>
        </p:blipFill>
        <p:spPr>
          <a:xfrm>
            <a:off x="5130900" y="0"/>
            <a:ext cx="4013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 rot="5400000">
            <a:off x="4840800" y="1064400"/>
            <a:ext cx="4688700" cy="3014700"/>
          </a:xfrm>
          <a:prstGeom prst="rect">
            <a:avLst/>
          </a:prstGeom>
          <a:solidFill>
            <a:srgbClr val="00010A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6256050" y="2365850"/>
            <a:ext cx="18582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187075" y="1502550"/>
            <a:ext cx="4820400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Child Marriage is considered a human rights violation by the United Nations, therefore countries would not directly go against this issue.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this affects your resolution or stance: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Focus on how to incorporate different actors to work together in combating child marriage. Different actors can include: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Non-Governmental Organizations (ex. Girls not Brides, Save the Children)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Member States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(ex. United States, Ethiopia)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Inter-governmental Organizations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(ex. United Nations, World Bank)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t="35426" b="29011"/>
          <a:stretch/>
        </p:blipFill>
        <p:spPr>
          <a:xfrm>
            <a:off x="-18950" y="-14762"/>
            <a:ext cx="9165000" cy="21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189100" y="96650"/>
            <a:ext cx="8748900" cy="1916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628200" y="268700"/>
            <a:ext cx="7887600" cy="1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Measures to adopt policies, especially fiscal, wage and social protection policies, to improve social welfare systems in order to achieve greater equality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189100" y="2301350"/>
            <a:ext cx="408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500" b="1">
                <a:latin typeface="Montserrat"/>
                <a:ea typeface="Montserrat"/>
                <a:cs typeface="Montserrat"/>
                <a:sym typeface="Montserrat"/>
              </a:rPr>
              <a:t>Current Events</a:t>
            </a:r>
            <a:endParaRPr sz="3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189100" y="2949275"/>
            <a:ext cx="87489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On March 13th the EU proposed a European Labour Authority that will assist citizens in finding jobs and an initiative for all workers to be able to receive social protection.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100 million Campaign against child labour launched in Africa (Ghana) and the state is currently discussing policies in need of reform to support the eradication of child labour.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Organisation for Economic Co-operation and Development: Since 2007 to 2014, 1 in 10 jobs have been destroyed, and the recovery has been weak.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350" y="342975"/>
            <a:ext cx="3283101" cy="2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l="18311" r="18305"/>
          <a:stretch/>
        </p:blipFill>
        <p:spPr>
          <a:xfrm>
            <a:off x="5633350" y="2672300"/>
            <a:ext cx="3283100" cy="23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6007200" y="501000"/>
            <a:ext cx="2637000" cy="4336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174775" y="1738950"/>
            <a:ext cx="2366100" cy="18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6174775" y="1700675"/>
            <a:ext cx="25434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Developed &amp; Developing Countries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90225" y="112350"/>
            <a:ext cx="5517000" cy="4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Developed Country - USA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North Carolina: Child welfare workers weren’t following laws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Organized structure (Department of Labour)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Developing Country - Bangladesh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Nationally prioritized gender equality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protection of women and children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Adopted the 2015 National Social Security Strategy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 though developed countries usually do not need as much enforcement / varying changes needed, this topic is a collective issue located in all places.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l="28057" r="28053"/>
          <a:stretch/>
        </p:blipFill>
        <p:spPr>
          <a:xfrm>
            <a:off x="5007475" y="0"/>
            <a:ext cx="4136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 rot="5400000">
            <a:off x="4840800" y="1064400"/>
            <a:ext cx="4688700" cy="3014700"/>
          </a:xfrm>
          <a:prstGeom prst="rect">
            <a:avLst/>
          </a:prstGeom>
          <a:solidFill>
            <a:srgbClr val="00010A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6256050" y="2365850"/>
            <a:ext cx="18582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87075" y="227325"/>
            <a:ext cx="4820400" cy="4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Seeing as topic 2 is a collective issue, there are not any specific countries who should collaborate together. Instead, countries with similar ideas should work together as a bloc.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Issue to Address: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reduce the inequality among developed and developing states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Roles of Organizations: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World Bank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&amp; lab “ideas42” encourage cash transfers → social protection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Resolutions should include consideration of multiple perspectives, and work with interdependence.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l="19777" r="40831"/>
          <a:stretch/>
        </p:blipFill>
        <p:spPr>
          <a:xfrm>
            <a:off x="13" y="0"/>
            <a:ext cx="326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195425" y="150150"/>
            <a:ext cx="2869500" cy="4843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624263" y="781950"/>
            <a:ext cx="20181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 to regulate the effects of globalization on drastic livelihood inequalities in regards to living standards, income, education and the like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386850" y="163950"/>
            <a:ext cx="5607300" cy="4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Current Events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out of 5 dollars of increase in global wealth in 2017 was received by the top 1%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Signing of Comprehensive and Progressive Trans-Pacific Partnership (CPTPP)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WTO Coalition endorse Buenos Aires Declaration on Trade and Women’s Economic Empowerment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 10 multinationals now pay 10% less tax than they did before 2008 financial crisis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825" y="342975"/>
            <a:ext cx="2460624" cy="2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825" y="2672300"/>
            <a:ext cx="2460624" cy="2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6728075" y="501000"/>
            <a:ext cx="1916100" cy="4336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851225" y="1738950"/>
            <a:ext cx="1689600" cy="18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6653994" y="1700675"/>
            <a:ext cx="20643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USA 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&amp; China 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148350" y="112350"/>
            <a:ext cx="5607300" cy="4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protectionist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➢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Trump: 25% tariff on US imports of steel &amp; 10% on aluminum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➢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Trade wars: working to dismantle US’s free trade agreements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China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Subsidize Chinese companies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Finalizing new trade agreement: Regional Comprehensive Economic Partnership (RCEP)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On-screen Show (16:9)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Source Sans Pro</vt:lpstr>
      <vt:lpstr>Georgia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Ching Wen Lin</dc:creator>
  <cp:lastModifiedBy>Ching Wen Lin</cp:lastModifiedBy>
  <cp:revision>1</cp:revision>
  <dcterms:modified xsi:type="dcterms:W3CDTF">2018-03-19T15:41:14Z</dcterms:modified>
</cp:coreProperties>
</file>